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6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BF45-A4EC-724B-B1D1-1F88A15DBD52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94AF8-9406-BC42-9399-CA98DAB38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4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94AF8-9406-BC42-9399-CA98DAB38BC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7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94AF8-9406-BC42-9399-CA98DAB38BC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69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760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1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00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4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644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0925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042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02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9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77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6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177549-73F5-2B49-853C-86089D2D4353}" type="datetimeFigureOut">
              <a:rPr lang="ru-RU" smtClean="0"/>
              <a:t>02.02.18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85D38CE-883A-0A46-B53C-05514772942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928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325760/" TargetMode="External"/><Relationship Id="rId4" Type="http://schemas.openxmlformats.org/officeDocument/2006/relationships/hyperlink" Target="https://www.youtube.com/watch?v=-fDqBEjfzGo&amp;t=2093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.org/TR/css3-grid-layou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522" y="1014305"/>
            <a:ext cx="10318418" cy="4394988"/>
          </a:xfrm>
        </p:spPr>
        <p:txBody>
          <a:bodyPr/>
          <a:lstStyle/>
          <a:p>
            <a:r>
              <a:rPr lang="en-US" sz="8800" dirty="0" err="1" smtClean="0"/>
              <a:t>Css</a:t>
            </a:r>
            <a:r>
              <a:rPr lang="en-US" sz="8800" dirty="0"/>
              <a:t/>
            </a:r>
            <a:br>
              <a:rPr lang="en-US" sz="8800" dirty="0"/>
            </a:br>
            <a:r>
              <a:rPr lang="en-US" sz="8800" dirty="0" smtClean="0"/>
              <a:t>grid</a:t>
            </a:r>
            <a:br>
              <a:rPr lang="en-US" sz="8800" dirty="0" smtClean="0"/>
            </a:br>
            <a:r>
              <a:rPr lang="en-US" sz="8800" dirty="0" smtClean="0"/>
              <a:t>layout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0026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3" y="2573586"/>
            <a:ext cx="4419302" cy="4132577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.cards {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	display: grid;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grid-template-columns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1fr 2fr 1fr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grid-template-rows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200px 200px 200px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grid-gap: 20px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52" y="2801005"/>
            <a:ext cx="4992508" cy="3877283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.cards {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	display: grid;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grid-template-columns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500px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2fr 1fr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grid-template-rows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200px 200px 200px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grid-gap: 20px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все это адаптивно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96" y="1874516"/>
            <a:ext cx="3024292" cy="28280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60" y="1874517"/>
            <a:ext cx="1748027" cy="28280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26" y="1874516"/>
            <a:ext cx="4268298" cy="28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теории</a:t>
            </a:r>
            <a:endParaRPr lang="ru-RU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92" y="1259490"/>
            <a:ext cx="7066893" cy="52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26" y="3184636"/>
            <a:ext cx="7808856" cy="2134352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.cards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display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grid-template-columns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repeat(3, 1fr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grid-auto-rows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200px;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grid-gap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20px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5" y="2801005"/>
            <a:ext cx="6364024" cy="3573516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card:nth-child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(1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grid-column-start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2;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grid-column-end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4;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grid-row-start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1;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grid-row-end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3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5" y="2801005"/>
            <a:ext cx="6364024" cy="3573516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card:nth-child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(1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grid-column: 2</a:t>
            </a:r>
            <a:r>
              <a:rPr lang="ru-RU" sz="1800" dirty="0" smtClean="0">
                <a:latin typeface="Andale Mono" charset="0"/>
                <a:ea typeface="Andale Mono" charset="0"/>
                <a:cs typeface="Andale Mono" charset="0"/>
              </a:rPr>
              <a:t> / 4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grid-row: 1 / 3;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38" y="4191990"/>
            <a:ext cx="4448455" cy="2518866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19"/>
            <a:ext cx="10141899" cy="3886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.cards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display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: grid;  </a:t>
            </a:r>
            <a:endParaRPr lang="en-US" sz="1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grid-template-columns: [side-start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]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1fr  				      		     	        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     [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main-start] 1fr 1fr                         				       	 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   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[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main-end];  </a:t>
            </a:r>
            <a:endParaRPr lang="en-US" sz="14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	grid-template-rows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: 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  [main-start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] 200px 200px                        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			       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     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[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main-end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grid-gap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: 20px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sz="14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.card:nth-child(1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) {  </a:t>
            </a:r>
            <a:endParaRPr lang="en-US" sz="1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grid-column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: main-start /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main-end;</a:t>
            </a:r>
          </a:p>
          <a:p>
            <a:pPr marL="0" indent="0">
              <a:buNone/>
            </a:pP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grid-row</a:t>
            </a:r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: main-start / main-end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5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29" y="410628"/>
            <a:ext cx="4979321" cy="2819460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125191" y="410628"/>
            <a:ext cx="4859538" cy="6158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.cards 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display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grid;  </a:t>
            </a: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grid-template-columns: repeat(3, 1fr);</a:t>
            </a:r>
            <a:endParaRPr lang="en-US" sz="12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	grid-template-rows: 200px 200px;</a:t>
            </a: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grid-gap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20px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	grid-template-areas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"side1 main main"                       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		        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side2 main main"</a:t>
            </a: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sz="12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card:nth-child(1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) {  </a:t>
            </a: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grid-area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main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.card:nth-child(2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) {  </a:t>
            </a: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grid-area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side1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.card:nth-child(3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) 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grid-area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: side2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2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1675157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700" dirty="0" smtClean="0"/>
              <a:t>используйте </a:t>
            </a:r>
            <a:r>
              <a:rPr lang="en-US" sz="5700" dirty="0" err="1" smtClean="0"/>
              <a:t>css</a:t>
            </a:r>
            <a:r>
              <a:rPr lang="en-US" sz="5700" dirty="0" smtClean="0"/>
              <a:t> grid layout</a:t>
            </a:r>
            <a:r>
              <a:rPr lang="ru-RU" dirty="0" smtClean="0">
                <a:sym typeface="Wingdings"/>
              </a:rPr>
              <a:t/>
            </a:r>
            <a:br>
              <a:rPr lang="ru-RU" dirty="0" smtClean="0">
                <a:sym typeface="Wingdings"/>
              </a:rPr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51678" y="316728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200" dirty="0" smtClean="0"/>
              <a:t>Спасибо за внимание </a:t>
            </a:r>
            <a:r>
              <a:rPr lang="ru-RU" sz="5200" dirty="0" smtClean="0">
                <a:sym typeface="Wingdings"/>
              </a:rPr>
              <a:t></a:t>
            </a:r>
            <a:r>
              <a:rPr lang="ru-RU" dirty="0" smtClean="0">
                <a:sym typeface="Wingdings"/>
              </a:rPr>
              <a:t/>
            </a:r>
            <a:br>
              <a:rPr lang="ru-RU" dirty="0" smtClean="0">
                <a:sym typeface="Wingdings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3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сетки мы используем?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Таблицы:</a:t>
            </a:r>
            <a:r>
              <a:rPr lang="en-US" sz="2800" dirty="0" smtClean="0"/>
              <a:t>  display: table;</a:t>
            </a:r>
          </a:p>
          <a:p>
            <a:r>
              <a:rPr lang="ru-RU" sz="2800" dirty="0" smtClean="0"/>
              <a:t>Блоки и </a:t>
            </a:r>
            <a:r>
              <a:rPr lang="ru-RU" sz="2800" dirty="0" err="1" smtClean="0"/>
              <a:t>флоаты</a:t>
            </a:r>
            <a:r>
              <a:rPr lang="ru-RU" sz="2800" dirty="0" smtClean="0"/>
              <a:t>:</a:t>
            </a:r>
            <a:r>
              <a:rPr lang="en-US" sz="2800" dirty="0" smtClean="0"/>
              <a:t>  float: right/left;</a:t>
            </a:r>
            <a:endParaRPr lang="ru-RU" sz="2800" dirty="0" smtClean="0"/>
          </a:p>
          <a:p>
            <a:r>
              <a:rPr lang="ru-RU" sz="2800" dirty="0" err="1" smtClean="0"/>
              <a:t>Флекс</a:t>
            </a:r>
            <a:r>
              <a:rPr lang="ru-RU" sz="2800" dirty="0"/>
              <a:t> </a:t>
            </a:r>
            <a:r>
              <a:rPr lang="ru-RU" sz="2800" dirty="0" smtClean="0"/>
              <a:t>(</a:t>
            </a:r>
            <a:r>
              <a:rPr lang="ru-RU" sz="2800" dirty="0" err="1"/>
              <a:t>ф</a:t>
            </a:r>
            <a:r>
              <a:rPr lang="ru-RU" sz="2800" dirty="0" err="1" smtClean="0"/>
              <a:t>лексбокс</a:t>
            </a:r>
            <a:r>
              <a:rPr lang="ru-RU" sz="2800" dirty="0" smtClean="0"/>
              <a:t>)</a:t>
            </a:r>
            <a:r>
              <a:rPr lang="en-US" sz="2800" dirty="0" smtClean="0"/>
              <a:t>:  display: flex;</a:t>
            </a:r>
            <a:endParaRPr lang="ru-RU" sz="2800" dirty="0" smtClean="0"/>
          </a:p>
          <a:p>
            <a:r>
              <a:rPr lang="ru-RU" sz="2800" dirty="0" smtClean="0"/>
              <a:t>Фреймворки</a:t>
            </a:r>
            <a:r>
              <a:rPr lang="mr-IN" sz="2800" dirty="0" smtClean="0"/>
              <a:t>…</a:t>
            </a:r>
            <a:r>
              <a:rPr lang="ru-RU" sz="2800" dirty="0" smtClean="0"/>
              <a:t> Много </a:t>
            </a:r>
            <a:r>
              <a:rPr lang="ru-RU" sz="2800" dirty="0" err="1" smtClean="0"/>
              <a:t>фреймворков</a:t>
            </a:r>
            <a:r>
              <a:rPr lang="ru-RU" sz="2800" dirty="0" smtClean="0"/>
              <a:t> (</a:t>
            </a:r>
            <a:r>
              <a:rPr lang="en-US" sz="2800" dirty="0" smtClean="0"/>
              <a:t>Bootstrap, Foundation)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344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можно почитать?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Спецификация на </a:t>
            </a:r>
            <a:r>
              <a:rPr lang="en-US" dirty="0" smtClean="0"/>
              <a:t>w3.org: </a:t>
            </a:r>
            <a:r>
              <a:rPr lang="en-US" dirty="0" smtClean="0">
                <a:hlinkClick r:id="rId2"/>
              </a:rPr>
              <a:t>https://www.w3.org/TR/css3-grid-layout/</a:t>
            </a:r>
            <a:endParaRPr lang="en-US" dirty="0" smtClean="0"/>
          </a:p>
          <a:p>
            <a:r>
              <a:rPr lang="en-US" dirty="0" err="1" smtClean="0"/>
              <a:t>Css</a:t>
            </a:r>
            <a:r>
              <a:rPr lang="en-US" dirty="0" smtClean="0"/>
              <a:t> Grid Layout</a:t>
            </a:r>
            <a:r>
              <a:rPr lang="ru-RU" dirty="0" smtClean="0"/>
              <a:t>. Быстрый старт на </a:t>
            </a:r>
            <a:r>
              <a:rPr lang="ru-RU" dirty="0" err="1" smtClean="0"/>
              <a:t>Хабрахабр</a:t>
            </a:r>
            <a:r>
              <a:rPr lang="ru-RU" dirty="0" smtClean="0"/>
              <a:t>: </a:t>
            </a:r>
            <a:r>
              <a:rPr lang="en-US" dirty="0" smtClean="0">
                <a:hlinkClick r:id="rId3"/>
              </a:rPr>
              <a:t>https://habrahabr.ru/post/325760/</a:t>
            </a:r>
            <a:endParaRPr lang="ru-RU" dirty="0" smtClean="0"/>
          </a:p>
          <a:p>
            <a:r>
              <a:rPr lang="ru-RU" dirty="0"/>
              <a:t>CSS </a:t>
            </a:r>
            <a:r>
              <a:rPr lang="ru-RU" dirty="0" err="1"/>
              <a:t>Grid</a:t>
            </a:r>
            <a:r>
              <a:rPr lang="ru-RU" dirty="0"/>
              <a:t>: Новый взгляд на адаптивную верстку сайтов. </a:t>
            </a:r>
            <a:r>
              <a:rPr lang="ru-RU" dirty="0" smtClean="0"/>
              <a:t>Руководство на </a:t>
            </a:r>
            <a:r>
              <a:rPr lang="en-US" dirty="0" smtClean="0"/>
              <a:t>YouTube: </a:t>
            </a:r>
            <a:r>
              <a:rPr lang="en-US" dirty="0" smtClean="0">
                <a:hlinkClick r:id="rId4"/>
              </a:rPr>
              <a:t>https://www.youtube.com/watch?v=-fDqBEjfzGo&amp;t=2093s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8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ожидание / реальность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48" y="1874517"/>
            <a:ext cx="7689581" cy="38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Css</a:t>
            </a:r>
            <a:r>
              <a:rPr lang="en-US" dirty="0" smtClean="0"/>
              <a:t> grid layout: </a:t>
            </a:r>
            <a:r>
              <a:rPr lang="ru-RU" dirty="0" smtClean="0"/>
              <a:t>пример 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15" y="1874517"/>
            <a:ext cx="8712647" cy="41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grid layout: </a:t>
            </a:r>
            <a:r>
              <a:rPr lang="ru-RU" dirty="0"/>
              <a:t>пример </a:t>
            </a:r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66" y="1874517"/>
            <a:ext cx="8223545" cy="41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smtClean="0"/>
              <a:t>can I use it?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874517"/>
            <a:ext cx="10179050" cy="2583227"/>
          </a:xfr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4457744"/>
            <a:ext cx="2616200" cy="1968500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Источник: https://caniuse.com/#feat=css-grid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5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37" y="2133601"/>
            <a:ext cx="8237468" cy="4298730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1"/>
            <a:ext cx="10299554" cy="173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.cards {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	display: grid;</a:t>
            </a: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67" y="2417379"/>
            <a:ext cx="5307545" cy="4269719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236492" cy="201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.cards {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	display: grid;</a:t>
            </a: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grid-template-columns: 250px 250px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250px;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grid-template-rows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200px 200px 200px;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11" y="2616470"/>
            <a:ext cx="5009286" cy="4099640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35094" y="400120"/>
            <a:ext cx="10162920" cy="24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.cards {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	display: grid;</a:t>
            </a: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grid-template-columns: 250px 250px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250px;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grid-template-rows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200px 200px 200px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	grid-gap: 20px;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ru-RU" sz="18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118</TotalTime>
  <Words>158</Words>
  <Application>Microsoft Macintosh PowerPoint</Application>
  <PresentationFormat>Широкоэкранный</PresentationFormat>
  <Paragraphs>91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Andale Mono</vt:lpstr>
      <vt:lpstr>Calibri</vt:lpstr>
      <vt:lpstr>Gill Sans MT</vt:lpstr>
      <vt:lpstr>Impact</vt:lpstr>
      <vt:lpstr>Wingdings</vt:lpstr>
      <vt:lpstr>Arial</vt:lpstr>
      <vt:lpstr>Эмблема</vt:lpstr>
      <vt:lpstr>Css grid layout</vt:lpstr>
      <vt:lpstr>какие сетки мы используем?</vt:lpstr>
      <vt:lpstr>ожидание / реальность</vt:lpstr>
      <vt:lpstr>Css grid layout: пример 1</vt:lpstr>
      <vt:lpstr>Css grid layout: пример 2</vt:lpstr>
      <vt:lpstr> can I use it?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 все это адаптивно</vt:lpstr>
      <vt:lpstr>Немного теории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используйте css grid layout </vt:lpstr>
      <vt:lpstr>Что можно почитать?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grid layout</dc:title>
  <dc:creator>Ушакова Алёна Валерьевна</dc:creator>
  <cp:lastModifiedBy>Ушакова Алёна Валерьевна</cp:lastModifiedBy>
  <cp:revision>16</cp:revision>
  <dcterms:created xsi:type="dcterms:W3CDTF">2018-02-02T11:32:04Z</dcterms:created>
  <dcterms:modified xsi:type="dcterms:W3CDTF">2018-02-02T15:10:32Z</dcterms:modified>
</cp:coreProperties>
</file>